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virtualrm.spb.ru/ru/node/15993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088"/>
            <a:ext cx="6400800" cy="201622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Подготовили ученики 2 А класса</a:t>
            </a:r>
          </a:p>
          <a:p>
            <a:r>
              <a:rPr lang="ru-RU" dirty="0"/>
              <a:t>п</a:t>
            </a:r>
            <a:r>
              <a:rPr lang="ru-RU" dirty="0" smtClean="0"/>
              <a:t>од руководством</a:t>
            </a:r>
          </a:p>
          <a:p>
            <a:r>
              <a:rPr lang="ru-RU" dirty="0"/>
              <a:t>к</a:t>
            </a:r>
            <a:r>
              <a:rPr lang="ru-RU" dirty="0" smtClean="0"/>
              <a:t>лассного руководителя</a:t>
            </a:r>
          </a:p>
          <a:p>
            <a:r>
              <a:rPr lang="ru-RU" dirty="0" smtClean="0"/>
              <a:t>Рахимовой Эльвиры </a:t>
            </a:r>
            <a:r>
              <a:rPr lang="ru-RU" dirty="0" err="1" smtClean="0"/>
              <a:t>Рифатовны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4430" y="692696"/>
            <a:ext cx="8229600" cy="3384376"/>
          </a:xfrm>
          <a:prstGeom prst="rect">
            <a:avLst/>
          </a:prstGeom>
        </p:spPr>
        <p:txBody>
          <a:bodyPr vert="horz" lIns="45720" tIns="0" rIns="45720" bIns="0" anchor="b">
            <a:normAutofit fontScale="975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8800" i="1" dirty="0">
                <a:solidFill>
                  <a:srgbClr val="FF0000"/>
                </a:solidFill>
                <a:effectLst/>
              </a:rPr>
              <a:t>БЕЛГОРОД</a:t>
            </a:r>
            <a:endParaRPr lang="ru-RU" sz="8800" dirty="0">
              <a:solidFill>
                <a:srgbClr val="FF0000"/>
              </a:solidFill>
            </a:endParaRPr>
          </a:p>
          <a:p>
            <a:r>
              <a:rPr lang="ru-RU" sz="6600" i="1" dirty="0">
                <a:effectLst/>
              </a:rPr>
              <a:t>Город воинской славы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07217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Салют в честь освобождения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16288" cy="499715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К 18 часам 5 августа 1943 года войсками Воронежского и Степного фронтов под командованием генералов Н. Ф. Ватутина </a:t>
            </a:r>
            <a:r>
              <a:rPr lang="ru-RU" dirty="0" smtClean="0"/>
              <a:t>и </a:t>
            </a:r>
            <a:r>
              <a:rPr lang="ru-RU" dirty="0" err="1"/>
              <a:t>И</a:t>
            </a:r>
            <a:r>
              <a:rPr lang="ru-RU" dirty="0"/>
              <a:t>. С. Конева город Белгород был полностью очищен от противника. Вечером 5 августа 1943 года в Москве впервые за годы войны прогремел артиллерийский салют: в честь освобождения Орла и Белгорода были даны 12 залпов из 120 орудий. Этот день стал в Белгороде Днем города.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8" y="1268760"/>
            <a:ext cx="299746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1" y="2829461"/>
            <a:ext cx="3079463" cy="2111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28" y="4610308"/>
            <a:ext cx="3095536" cy="1915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31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476672"/>
            <a:ext cx="4330824" cy="5649491"/>
          </a:xfrm>
        </p:spPr>
        <p:txBody>
          <a:bodyPr>
            <a:noAutofit/>
          </a:bodyPr>
          <a:lstStyle/>
          <a:p>
            <a:r>
              <a:rPr lang="ru-RU" sz="3200" dirty="0"/>
              <a:t>В 1980 году город Белгород был награждён орденом Отечественной войны I степени за мужество и стойкость, проявленные трудящимися города в годы Великой Отечественной войны.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58" y="2060848"/>
            <a:ext cx="4319129" cy="454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6646"/>
            <a:ext cx="3672407" cy="1530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17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FF0000"/>
                </a:solidFill>
              </a:rPr>
              <a:t>27 апреля 2007 года Президент РФ В.В. Путин подписал указ «О присвоении городу Белгороду почётного звания Российской Федерации «Город воинской славы» - это современный аналог звания "Города Героя".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78146"/>
            <a:ext cx="3507564" cy="3501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429000"/>
            <a:ext cx="5011737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04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И теперь 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Белгород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- город Первого салюта и Воинской Славы.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3888432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6"/>
            <a:ext cx="3888431" cy="479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71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Прошла война!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Прошла война!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Прошла страда.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Но боль взывает к людям :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Давайте ,люди , никогда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Об этом не забудем.  </a:t>
            </a:r>
          </a:p>
          <a:p>
            <a:pPr algn="ctr">
              <a:buNone/>
            </a:pPr>
            <a:endParaRPr lang="ru-RU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Пусть память вечную о ней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Хранят об этой муке 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И дети нынешних детей ,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И наших внуков внуки!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51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+mn-lt"/>
              </a:rPr>
              <a:t>22 июня 1941 год. … Этот день запомнился всем, кому пришлось жить в ту пору.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355976" y="1340768"/>
            <a:ext cx="4608512" cy="5184576"/>
          </a:xfrm>
        </p:spPr>
        <p:txBody>
          <a:bodyPr>
            <a:normAutofit/>
          </a:bodyPr>
          <a:lstStyle/>
          <a:p>
            <a:r>
              <a:rPr lang="ru-RU" dirty="0"/>
              <a:t>С началом Великой Отечественной войны Белгород , как и вся страна, перешел на военное положение. Были созданы истребительный батальон и народное ополчение, формировалась 299-я стрелковая дивизия, которую уже в августе 1941 года белгородцы проводили на фронт. 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556792"/>
            <a:ext cx="432886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54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Вторжение в пределы Белгорода.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268760"/>
            <a:ext cx="4536504" cy="5256584"/>
          </a:xfrm>
        </p:spPr>
        <p:txBody>
          <a:bodyPr>
            <a:normAutofit/>
          </a:bodyPr>
          <a:lstStyle/>
          <a:p>
            <a:r>
              <a:rPr lang="ru-RU" dirty="0"/>
              <a:t>В </a:t>
            </a:r>
            <a:r>
              <a:rPr lang="ru-RU" dirty="0" smtClean="0"/>
              <a:t>октябре </a:t>
            </a:r>
            <a:r>
              <a:rPr lang="ru-RU" dirty="0"/>
              <a:t>1941 года фашистские войска приблизились к городу. У западных его подступов части 1-й гвардейской стрелковой дивизии и 1-й отдельной танковой бригады в течение двух суток сдерживали натиск врага. 24 октября после тяжелых боев наши войска оставили Белгород. 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7"/>
            <a:ext cx="438085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72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Дни оккупации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Для белгородцев потянулись мучительные дни и месяцы фашисткой оккупации. Здесь, как и везде на временно оккупированной советской земле, гитлеровцы установили режим кровавого террора, насилия, грабежей и массового истребления людей. 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4318492" cy="2606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77072"/>
            <a:ext cx="4320480" cy="255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74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Дни оккупации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244280" cy="5184576"/>
          </a:xfrm>
        </p:spPr>
        <p:txBody>
          <a:bodyPr/>
          <a:lstStyle/>
          <a:p>
            <a:r>
              <a:rPr lang="ru-RU" sz="3200" dirty="0"/>
              <a:t>Заняв Белгород, оккупанты сразу же приступили к угону населения в Германию.  За период оккупации только из Белгорода в Германию было угнано свыше 1600 человек.</a:t>
            </a:r>
          </a:p>
          <a:p>
            <a:endParaRPr lang="ru-RU" dirty="0"/>
          </a:p>
        </p:txBody>
      </p:sp>
      <p:pic>
        <p:nvPicPr>
          <p:cNvPr id="5" name="Объект 4" descr="http://www.virtualrm.spb.ru/files/images/%202б_0.preview200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2232248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52004"/>
            <a:ext cx="2169434" cy="4795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Дни оккупации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316288" cy="54006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Гитлеровские власти ввели на всей оккупированной территории режим кровавого террора, грабежа и насилия. На белгородском рынке была установлена виселица, на которой за время оккупации по неполным данным было повешено 120 человек, фамилии большинства не известны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01" y="1412775"/>
            <a:ext cx="4432139" cy="5236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54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Дни оккупации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16288" cy="515139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Во время массовой казни у камышитового завода  было расстреляно и сожжено более 1700 человек. Всего только по городу Белгороду путём расстрелов, повешения и сожжения было уничтожено свыше 5000 человек. </a:t>
            </a:r>
            <a:r>
              <a:rPr lang="ru-RU" dirty="0" smtClean="0"/>
              <a:t>К моменту </a:t>
            </a:r>
            <a:r>
              <a:rPr lang="ru-RU" dirty="0"/>
              <a:t>освобождения Белгорода из 34,5 тысяч жителей, </a:t>
            </a:r>
            <a:r>
              <a:rPr lang="ru-RU" dirty="0" err="1"/>
              <a:t>проживавщих</a:t>
            </a:r>
            <a:r>
              <a:rPr lang="ru-RU" dirty="0"/>
              <a:t> здесь до начала войны, оставалось всего лишь 150. Более 178 тыс. жителей </a:t>
            </a:r>
            <a:r>
              <a:rPr lang="ru-RU" dirty="0" smtClean="0"/>
              <a:t>погибли </a:t>
            </a:r>
            <a:r>
              <a:rPr lang="ru-RU" dirty="0"/>
              <a:t>в борьбе с немецко-фашистскими захватчиками.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467373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4680520" cy="440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95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Освобождение Белгорода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9 </a:t>
            </a:r>
            <a:r>
              <a:rPr lang="ru-RU" sz="3200" dirty="0"/>
              <a:t>февраля 1943 года  в ходе наступательной операции «Звезда» советские войска освободили город. 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834365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37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Освобождение Белгорода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Однако уже 18 марта Белгород снова оказался в руках гитлеровцев. С утра 5 августа 1943 года начались бои за окончательное освобождение нашего города. 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54223"/>
            <a:ext cx="3960440" cy="2613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39967"/>
            <a:ext cx="3960440" cy="2839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108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83</TotalTime>
  <Words>447</Words>
  <Application>Microsoft Office PowerPoint</Application>
  <PresentationFormat>Экран (4:3)</PresentationFormat>
  <Paragraphs>38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Презентация PowerPoint</vt:lpstr>
      <vt:lpstr>22 июня 1941 год. … Этот день запомнился всем, кому пришлось жить в ту пору.</vt:lpstr>
      <vt:lpstr>Вторжение в пределы Белгорода.</vt:lpstr>
      <vt:lpstr>Дни оккупации</vt:lpstr>
      <vt:lpstr>Дни оккупации</vt:lpstr>
      <vt:lpstr>Дни оккупации</vt:lpstr>
      <vt:lpstr>Дни оккупации</vt:lpstr>
      <vt:lpstr>Освобождение Белгорода</vt:lpstr>
      <vt:lpstr>Освобождение Белгорода</vt:lpstr>
      <vt:lpstr>Салют в честь освобождения</vt:lpstr>
      <vt:lpstr>Презентация PowerPoint</vt:lpstr>
      <vt:lpstr>27 апреля 2007 года Президент РФ В.В. Путин подписал указ «О присвоении городу Белгороду почётного звания Российской Федерации «Город воинской славы» - это современный аналог звания "Города Героя".</vt:lpstr>
      <vt:lpstr>И теперь Белгород - город Первого салюта и Воинской Славы.</vt:lpstr>
      <vt:lpstr>Прошла война!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7</cp:revision>
  <dcterms:created xsi:type="dcterms:W3CDTF">2014-01-21T18:04:37Z</dcterms:created>
  <dcterms:modified xsi:type="dcterms:W3CDTF">2014-01-22T05:42:00Z</dcterms:modified>
</cp:coreProperties>
</file>